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8" r:id="rId5"/>
    <p:sldId id="259" r:id="rId6"/>
    <p:sldId id="260" r:id="rId7"/>
    <p:sldId id="262" r:id="rId8"/>
    <p:sldId id="263" r:id="rId9"/>
    <p:sldId id="264" r:id="rId10"/>
    <p:sldId id="266" r:id="rId11"/>
    <p:sldId id="261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F3C3133-5E4F-4901-8B18-ED39CE3A1273}">
          <p14:sldIdLst>
            <p14:sldId id="256"/>
          </p14:sldIdLst>
        </p14:section>
        <p14:section name="Раздел без заголовка" id="{2669F685-09AF-4118-942B-3B46EE042E3F}">
          <p14:sldIdLst>
            <p14:sldId id="257"/>
            <p14:sldId id="265"/>
            <p14:sldId id="268"/>
            <p14:sldId id="259"/>
            <p14:sldId id="260"/>
            <p14:sldId id="262"/>
            <p14:sldId id="263"/>
            <p14:sldId id="264"/>
            <p14:sldId id="266"/>
            <p14:sldId id="261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66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65E5-6DD9-45D5-97F1-2A14CDE4A4FE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56521-ED74-4676-B420-03ADA61B5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95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 dir="ou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65E5-6DD9-45D5-97F1-2A14CDE4A4FE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56521-ED74-4676-B420-03ADA61B5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27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 dir="ou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65E5-6DD9-45D5-97F1-2A14CDE4A4FE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56521-ED74-4676-B420-03ADA61B5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34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 dir="ou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65E5-6DD9-45D5-97F1-2A14CDE4A4FE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56521-ED74-4676-B420-03ADA61B5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 dir="ou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65E5-6DD9-45D5-97F1-2A14CDE4A4FE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56521-ED74-4676-B420-03ADA61B5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71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 dir="ou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65E5-6DD9-45D5-97F1-2A14CDE4A4FE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56521-ED74-4676-B420-03ADA61B5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76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 dir="ou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65E5-6DD9-45D5-97F1-2A14CDE4A4FE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56521-ED74-4676-B420-03ADA61B5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06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 dir="ou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65E5-6DD9-45D5-97F1-2A14CDE4A4FE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56521-ED74-4676-B420-03ADA61B5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22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 dir="ou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65E5-6DD9-45D5-97F1-2A14CDE4A4FE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56521-ED74-4676-B420-03ADA61B5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9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 dir="ou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65E5-6DD9-45D5-97F1-2A14CDE4A4FE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56521-ED74-4676-B420-03ADA61B5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1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 dir="ou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65E5-6DD9-45D5-97F1-2A14CDE4A4FE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56521-ED74-4676-B420-03ADA61B5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42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 dir="ou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665E5-6DD9-45D5-97F1-2A14CDE4A4FE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56521-ED74-4676-B420-03ADA61B5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84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ythrough dir="ou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39427_43-p-fon-dlya-detskoi-prezentatsii-powerpoint-4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46756"/>
            <a:ext cx="8534400" cy="667896"/>
          </a:xfrm>
        </p:spPr>
        <p:txBody>
          <a:bodyPr anchor="ctr">
            <a:norm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МБДОУ «Детский сад №21»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10753" y="5527635"/>
            <a:ext cx="5091953" cy="1160036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endParaRPr lang="ru-RU" sz="20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</a:pP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Подготовила: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Воспитатель Шишкина О. 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32639A-F6F1-8BF1-C00E-357934C8D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990" y="1841353"/>
            <a:ext cx="5882881" cy="39163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45BD32-B664-1F5C-6E3B-0A83E2FBDB2C}"/>
              </a:ext>
            </a:extLst>
          </p:cNvPr>
          <p:cNvSpPr txBox="1"/>
          <p:nvPr/>
        </p:nvSpPr>
        <p:spPr>
          <a:xfrm>
            <a:off x="7342094" y="1972235"/>
            <a:ext cx="474233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Мастер-класс</a:t>
            </a:r>
          </a:p>
          <a:p>
            <a:pPr algn="ctr"/>
            <a:endParaRPr lang="ru-RU" sz="2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«НЕЙРОГИМНАСТИКА –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«От движения к мышлению»</a:t>
            </a:r>
          </a:p>
        </p:txBody>
      </p:sp>
    </p:spTree>
    <p:extLst>
      <p:ext uri="{BB962C8B-B14F-4D97-AF65-F5344CB8AC3E}">
        <p14:creationId xmlns:p14="http://schemas.microsoft.com/office/powerpoint/2010/main" val="365537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 dir="ou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C1920-5092-23A7-C147-E7AB1A28E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3C20E3-C80C-FB49-C48F-1968E98F5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FD8FA5E-248A-E017-70BB-BA0FB7A50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Нейроупражнения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F6056D5-9D1D-79C0-8D49-AC469CA8B5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328" y="1894448"/>
            <a:ext cx="3299984" cy="3986213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D9757F8-71D9-0E89-4A3A-2E66F5E457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046" y="1411637"/>
            <a:ext cx="3004220" cy="422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49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 dir="ou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Вывод: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360843" cy="190738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	Регулярное выполнение  </a:t>
            </a:r>
            <a:r>
              <a:rPr lang="ru-RU" dirty="0" err="1"/>
              <a:t>кинезиологических</a:t>
            </a:r>
            <a:r>
              <a:rPr lang="ru-RU" dirty="0"/>
              <a:t> упражнений способствует активизации межполушарного взаимодействия, синхронизации работы полушарий.</a:t>
            </a:r>
          </a:p>
          <a:p>
            <a:pPr marL="0" indent="0" algn="just">
              <a:buNone/>
            </a:pPr>
            <a:r>
              <a:rPr lang="ru-RU" dirty="0"/>
              <a:t>	Оказывает положительное влияние на коррекцию обучения, развитие интеллекта, улучшает состояние физического здоровья и социальной адаптации детей, снижает утомляемость, повышает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838199" y="3733015"/>
            <a:ext cx="8202105" cy="244394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способность к произвольному контролю, а главное способствует коррекции недостатков речевого развития дошкольников.</a:t>
            </a:r>
          </a:p>
          <a:p>
            <a:pPr marL="0" indent="0" algn="just">
              <a:buNone/>
            </a:pPr>
            <a:r>
              <a:rPr lang="ru-RU" dirty="0"/>
              <a:t>	Такой подход позволяет наполнить наше ежедневное общение с дошкольниками новыми играми, несущими в себе важнейшее коррекционно-развивающее значение.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2B3876-0132-971E-96AD-AA97387BD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6526" y="0"/>
            <a:ext cx="1795474" cy="179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9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 dir="ou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7A486-0C88-1135-9836-C2C62E7E0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0C6616-E680-CF61-E0A8-08FF0771D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D539F2-A663-80CD-00F7-3A9B3C11E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66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71906D1-3A46-B204-5CCE-6233EF9BB6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032" y="539317"/>
            <a:ext cx="9998955" cy="5171335"/>
          </a:xfr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E0225AB2-BDDD-F4BD-B0B6-AF10586534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3733015"/>
            <a:ext cx="8202105" cy="24439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509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 dir="ou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Нейрогимнастика</a:t>
            </a: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– </a:t>
            </a:r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«гимнастика для мозга»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5712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	Гимнастика по утрам – это обязательный атрибут хорошего самочувствия на весь день и здоровья человека. Но важно понимать, что в таком разогреве нуждается не только наше тело, но и мозг, которому тоже необходима тренировка. Именно с этой целью проводится </a:t>
            </a:r>
            <a:r>
              <a:rPr lang="ru-RU" dirty="0" err="1"/>
              <a:t>нейрогимнастика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 	</a:t>
            </a:r>
            <a:r>
              <a:rPr lang="ru-RU" sz="24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Нейрогимнастика</a:t>
            </a:r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dirty="0"/>
              <a:t>– это определенный комплекс упражнений, направленный на активацию полноценной работы левого и правого полушария, помогая управлять физической, умственной и эмоциональной жизнью.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497875-D287-F9EF-05F7-8F5D82C92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8374"/>
            <a:ext cx="3074894" cy="204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4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 dir="ou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E7A3E-3DA6-6070-FF7A-B12533CEF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94576" cy="140092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  <a:latin typeface="Bahnschrift Condensed" panose="020B0502040204020203" pitchFamily="34" charset="0"/>
              </a:rPr>
              <a:t>Левое полушарие                              </a:t>
            </a:r>
            <a:r>
              <a:rPr lang="ru-RU" dirty="0">
                <a:solidFill>
                  <a:schemeClr val="accent5"/>
                </a:solidFill>
                <a:latin typeface="Bahnschrift Condensed" panose="020B0502040204020203" pitchFamily="34" charset="0"/>
              </a:rPr>
              <a:t>Правое полушарие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790967-9E50-9104-EBA5-F49D67AC7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689" y="1534953"/>
            <a:ext cx="6867295" cy="456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6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 dir="ou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77D56-9E34-0A40-D12B-1CE1B54FC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       Межполушарные связи формируются</a:t>
            </a:r>
            <a:b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6AEFB21-B4DC-1CE6-12BD-26126940F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9360" y="1435047"/>
            <a:ext cx="4473495" cy="143206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27F898-973B-B413-EEB4-1F6F4134D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2239917" cy="3121834"/>
          </a:xfrm>
          <a:prstGeom prst="rect">
            <a:avLst/>
          </a:prstGeom>
        </p:spPr>
      </p:pic>
      <p:pic>
        <p:nvPicPr>
          <p:cNvPr id="7" name="Picture 4" descr="https://polinka.top/uploads/posts/2023-06/thumbs/1686209342_polinka-top-p-veselii-malchik-kartinka-dlya-detei-pinter-36.jpg">
            <a:extLst>
              <a:ext uri="{FF2B5EF4-FFF2-40B4-BE49-F238E27FC236}">
                <a16:creationId xmlns:a16="http://schemas.microsoft.com/office/drawing/2014/main" id="{0F8ED1B2-F180-6F75-4D20-7DD237F0A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681" y="3327224"/>
            <a:ext cx="1951146" cy="312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833991D-90B3-A0D2-B3EB-52748D110A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6015" y="4248005"/>
            <a:ext cx="4273666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1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 dir="ou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Чем полезны упражнения для мозга</a:t>
            </a:r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ru-RU" sz="36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84082"/>
            <a:ext cx="10515600" cy="509288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Проведение </a:t>
            </a:r>
            <a:r>
              <a:rPr lang="ru-RU" dirty="0" err="1"/>
              <a:t>нейрогимнастики</a:t>
            </a:r>
            <a:r>
              <a:rPr lang="ru-RU" dirty="0"/>
              <a:t> дает следующие результаты:</a:t>
            </a:r>
          </a:p>
          <a:p>
            <a:pPr marL="990600" lvl="0" indent="0" algn="just">
              <a:buFont typeface="Wingdings" panose="05000000000000000000" pitchFamily="2" charset="2"/>
              <a:buChar char="ü"/>
            </a:pPr>
            <a:r>
              <a:rPr lang="ru-RU" dirty="0"/>
              <a:t>получение необходимой энергии для обучения;</a:t>
            </a:r>
          </a:p>
          <a:p>
            <a:pPr marL="990600" lvl="0" indent="0" algn="just">
              <a:buFont typeface="Wingdings" panose="05000000000000000000" pitchFamily="2" charset="2"/>
              <a:buChar char="ü"/>
            </a:pPr>
            <a:r>
              <a:rPr lang="ru-RU" dirty="0"/>
              <a:t>повышение работоспособности;</a:t>
            </a:r>
          </a:p>
          <a:p>
            <a:pPr marL="990600" lvl="0" indent="0" algn="just">
              <a:buFont typeface="Wingdings" panose="05000000000000000000" pitchFamily="2" charset="2"/>
              <a:buChar char="ü"/>
            </a:pPr>
            <a:r>
              <a:rPr lang="ru-RU" dirty="0"/>
              <a:t>снижение утомляемости детей;</a:t>
            </a:r>
          </a:p>
          <a:p>
            <a:pPr marL="990600" lvl="0" indent="0" algn="just">
              <a:buFont typeface="Wingdings" panose="05000000000000000000" pitchFamily="2" charset="2"/>
              <a:buChar char="ü"/>
            </a:pPr>
            <a:r>
              <a:rPr lang="ru-RU" dirty="0"/>
              <a:t>активизация мыслительной деятельности и развитие памяти;</a:t>
            </a:r>
          </a:p>
          <a:p>
            <a:pPr marL="990600" lvl="0" indent="0" algn="just">
              <a:buFont typeface="Wingdings" panose="05000000000000000000" pitchFamily="2" charset="2"/>
              <a:buChar char="ü"/>
            </a:pPr>
            <a:r>
              <a:rPr lang="ru-RU" dirty="0"/>
              <a:t>развитие общей и мелкой моторики;</a:t>
            </a:r>
          </a:p>
          <a:p>
            <a:pPr marL="990600" lvl="0" indent="0" algn="just">
              <a:buFont typeface="Wingdings" panose="05000000000000000000" pitchFamily="2" charset="2"/>
              <a:buChar char="ü"/>
            </a:pPr>
            <a:r>
              <a:rPr lang="ru-RU" dirty="0"/>
              <a:t>благоприятное влияние на процессы чтения и письма;</a:t>
            </a:r>
          </a:p>
          <a:p>
            <a:pPr marL="990600" lvl="0" indent="0" algn="just">
              <a:buFont typeface="Wingdings" panose="05000000000000000000" pitchFamily="2" charset="2"/>
              <a:buChar char="ü"/>
            </a:pPr>
            <a:r>
              <a:rPr lang="ru-RU" dirty="0"/>
              <a:t>формирование внутренней уверенности в своих силах, особенно при публичных выступлениях (это очень важный момент, потому что ребенку в школе часто придется выступать перед классом с различными докладами).</a:t>
            </a:r>
          </a:p>
          <a:p>
            <a:pPr marL="0" indent="0">
              <a:buNone/>
            </a:pPr>
            <a:r>
              <a:rPr lang="ru-RU" dirty="0"/>
              <a:t>	Проведение упражнений благоприятно сказывается на эмоциональной сфере ребенка: он становится более общительным, не так подвержен стрессу, он учится проявлять свои творческие способности в игре, а затем и в процессе обучения в школе.</a:t>
            </a:r>
          </a:p>
          <a:p>
            <a:pPr marL="0" indent="0">
              <a:buNone/>
            </a:pPr>
            <a:r>
              <a:rPr lang="ru-RU" dirty="0"/>
              <a:t>	Развивается и физическая активность ребенка. Регулярные упражнения позволяют четко выполнять симметричные и ассиметричные движения, сохранять равновесие, улучшать подвижность конечностей и плечевого пояса. Дети дошкольного возраста учатся сидеть ровно, при этом не испытывая дискомфортных ощущений.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33BAEB-5A25-9C8D-1AD1-056759CFF2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611" y="1155800"/>
            <a:ext cx="2725269" cy="153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 dir="ou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Когда лучше начать заниматься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66887"/>
            <a:ext cx="10515600" cy="48100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	Наиболее благоприятный период для выполнения </a:t>
            </a:r>
            <a:r>
              <a:rPr lang="ru-RU" dirty="0" err="1"/>
              <a:t>нейрогимнастики</a:t>
            </a:r>
            <a:r>
              <a:rPr lang="ru-RU" dirty="0"/>
              <a:t> для детей – это средний дошкольный возраст, т.е. 4-5 лет. К 6 годам можно внедрять более сложные упражнения, что будет важной частью подготовки к обучению в школе.</a:t>
            </a:r>
          </a:p>
          <a:p>
            <a:pPr marL="0" indent="0">
              <a:buNone/>
            </a:pPr>
            <a:r>
              <a:rPr lang="ru-RU" dirty="0"/>
              <a:t>	При этом упражнения следует проводить с соблюдением определенных рекомендаций, чтобы эффективность занятий была максимально высокой.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b="1" dirty="0"/>
              <a:t>Следует выполнять ряд несложных правил:</a:t>
            </a:r>
          </a:p>
          <a:p>
            <a:pPr marL="993775" lvl="0" indent="-457200">
              <a:buFont typeface="Wingdings" panose="05000000000000000000" pitchFamily="2" charset="2"/>
              <a:buChar char="§"/>
            </a:pPr>
            <a:r>
              <a:rPr lang="ru-RU" dirty="0"/>
              <a:t>Средняя </a:t>
            </a:r>
            <a:r>
              <a:rPr lang="ru-RU" u="sng" dirty="0"/>
              <a:t>продолжительность</a:t>
            </a:r>
            <a:r>
              <a:rPr lang="ru-RU" dirty="0"/>
              <a:t> занятий – 3-5;7 минут.</a:t>
            </a:r>
          </a:p>
          <a:p>
            <a:pPr marL="993775" lvl="0" indent="-457200">
              <a:buFont typeface="Wingdings" panose="05000000000000000000" pitchFamily="2" charset="2"/>
              <a:buChar char="§"/>
            </a:pPr>
            <a:r>
              <a:rPr lang="ru-RU" dirty="0"/>
              <a:t>Важна </a:t>
            </a:r>
            <a:r>
              <a:rPr lang="ru-RU" u="sng" dirty="0"/>
              <a:t>регулярность</a:t>
            </a:r>
            <a:r>
              <a:rPr lang="ru-RU" dirty="0"/>
              <a:t> </a:t>
            </a:r>
            <a:r>
              <a:rPr lang="ru-RU" dirty="0" err="1"/>
              <a:t>нейрогимнастики</a:t>
            </a:r>
            <a:r>
              <a:rPr lang="ru-RU" dirty="0"/>
              <a:t>, т.е. упражнения нужно проводить каждый день, не пропуская.</a:t>
            </a:r>
          </a:p>
          <a:p>
            <a:pPr marL="993775" lvl="0" indent="-457200">
              <a:buFont typeface="Wingdings" panose="05000000000000000000" pitchFamily="2" charset="2"/>
              <a:buChar char="§"/>
            </a:pPr>
            <a:r>
              <a:rPr lang="ru-RU" dirty="0"/>
              <a:t>Тренировки нужно проводить так, чтобы ребенку было </a:t>
            </a:r>
            <a:r>
              <a:rPr lang="ru-RU" u="sng" dirty="0"/>
              <a:t>интересно</a:t>
            </a:r>
            <a:r>
              <a:rPr lang="ru-RU" dirty="0"/>
              <a:t>. Для этого можно периодически менять дислокацию: дома, на улице и т.д.</a:t>
            </a:r>
          </a:p>
          <a:p>
            <a:pPr marL="993775" lvl="0" indent="-457200">
              <a:buFont typeface="Wingdings" panose="05000000000000000000" pitchFamily="2" charset="2"/>
              <a:buChar char="§"/>
            </a:pPr>
            <a:r>
              <a:rPr lang="ru-RU" dirty="0"/>
              <a:t>Можно постепенно </a:t>
            </a:r>
            <a:r>
              <a:rPr lang="ru-RU" u="sng" dirty="0"/>
              <a:t>усложнять</a:t>
            </a:r>
            <a:r>
              <a:rPr lang="ru-RU" dirty="0"/>
              <a:t> задания. К примеру, увеличивать темп выполнения упражнений.</a:t>
            </a:r>
          </a:p>
          <a:p>
            <a:pPr marL="993775" lvl="0" indent="-457200">
              <a:buFont typeface="Wingdings" panose="05000000000000000000" pitchFamily="2" charset="2"/>
              <a:buChar char="§"/>
            </a:pPr>
            <a:r>
              <a:rPr lang="ru-RU" dirty="0"/>
              <a:t>Важно следить за </a:t>
            </a:r>
            <a:r>
              <a:rPr lang="ru-RU" u="sng" dirty="0"/>
              <a:t>правильностью выполнения </a:t>
            </a:r>
            <a:r>
              <a:rPr lang="ru-RU" dirty="0"/>
              <a:t>упражнений.</a:t>
            </a:r>
          </a:p>
          <a:p>
            <a:pPr marL="993775" lvl="0" indent="-457200">
              <a:buFont typeface="Wingdings" panose="05000000000000000000" pitchFamily="2" charset="2"/>
              <a:buChar char="§"/>
            </a:pPr>
            <a:r>
              <a:rPr lang="ru-RU" u="sng" dirty="0"/>
              <a:t>Не нужно перегружать </a:t>
            </a:r>
            <a:r>
              <a:rPr lang="ru-RU" dirty="0"/>
              <a:t>ребенка, стремясь выполнить максимальное количество упражнений за раз – достаточно 5-6.</a:t>
            </a:r>
          </a:p>
          <a:p>
            <a:pPr marL="536575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FDEB41-AF77-6EA9-9260-D4896349EB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04" y="36703"/>
            <a:ext cx="2216973" cy="133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8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 dir="ou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AB00F0-3511-4FB4-8AE5-A1005A3EE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4CC4C2-FB10-4F21-8988-07675C1BE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Нейроупражнения</a:t>
            </a:r>
            <a:endParaRPr lang="ru-RU" sz="36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83549F-E1A2-47BE-8C3E-D18E138EA5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7161"/>
            <a:ext cx="5181600" cy="48098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anose="020B0604020202020204" pitchFamily="34" charset="-128"/>
            </a:endParaRPr>
          </a:p>
          <a:p>
            <a:pPr marL="0" indent="0">
              <a:buNone/>
            </a:pPr>
            <a:endParaRPr lang="ru-RU" sz="1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anose="020B0604020202020204" pitchFamily="34" charset="-128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568659-2E0D-4408-9B78-F4EE5313A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7161"/>
            <a:ext cx="5181600" cy="4809802"/>
          </a:xfrm>
        </p:spPr>
        <p:txBody>
          <a:bodyPr/>
          <a:lstStyle/>
          <a:p>
            <a:pPr marL="0" indent="0">
              <a:buNone/>
            </a:pPr>
            <a:endParaRPr lang="ru-RU" sz="1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anose="020B0604020202020204" pitchFamily="34" charset="-128"/>
            </a:endParaRPr>
          </a:p>
          <a:p>
            <a:pPr marL="0" indent="0">
              <a:buNone/>
            </a:pPr>
            <a:endParaRPr lang="ru-RU" sz="1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anose="020B0604020202020204" pitchFamily="34" charset="-128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2F12E6-CCC1-797B-AE4E-FB13B3D5C0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205" y="1692283"/>
            <a:ext cx="3258502" cy="367141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53D200B-1B42-11B2-896E-4B8CD7EC4A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58" y="1625353"/>
            <a:ext cx="3333814" cy="368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1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 dir="ou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70EDAA-A46E-45EE-AA4B-274702DE4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8" y="0"/>
            <a:ext cx="12193057" cy="685859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336113-9B7E-4C48-8CBC-215805FB7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Нейроупражнения</a:t>
            </a:r>
            <a:endParaRPr lang="ru-RU" sz="36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F763A7F-48A3-61C9-9387-F1FD08EF57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4" y="2232133"/>
            <a:ext cx="2959425" cy="3379975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103759E-9235-0F1A-BC20-B2FBA20246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836" y="2232132"/>
            <a:ext cx="2889794" cy="334853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26826A4-39E5-7225-73A1-006CAA7C71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687" y="1604604"/>
            <a:ext cx="4459568" cy="334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0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 dir="ou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70EDAA-A46E-45EE-AA4B-274702DE4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Нейроупражнения</a:t>
            </a:r>
            <a:endParaRPr lang="ru-RU" dirty="0"/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68D03585-3222-4136-733B-EA08D27240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85" y="2605555"/>
            <a:ext cx="3015736" cy="3033246"/>
          </a:xfr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3F18401-EAC9-50EB-EF43-8A42137EAA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702" y="1398494"/>
            <a:ext cx="4126971" cy="309879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74DF694-B6D9-D141-CE92-59EF4D8BBF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299" y="1923597"/>
            <a:ext cx="2671382" cy="346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0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 dir="ou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507</Words>
  <Application>Microsoft Office PowerPoint</Application>
  <PresentationFormat>Широкоэкранный</PresentationFormat>
  <Paragraphs>43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Arial Narrow</vt:lpstr>
      <vt:lpstr>Arial Unicode MS</vt:lpstr>
      <vt:lpstr>Bahnschrift Condensed</vt:lpstr>
      <vt:lpstr>Calibri</vt:lpstr>
      <vt:lpstr>Calibri Light</vt:lpstr>
      <vt:lpstr>Times New Roman</vt:lpstr>
      <vt:lpstr>Wingdings</vt:lpstr>
      <vt:lpstr>Тема Office</vt:lpstr>
      <vt:lpstr>МБДОУ «Детский сад №21»</vt:lpstr>
      <vt:lpstr>Нейрогимнастика –  «гимнастика для мозга»</vt:lpstr>
      <vt:lpstr>Левое полушарие                              Правое полушарие</vt:lpstr>
      <vt:lpstr>        Межполушарные связи формируются </vt:lpstr>
      <vt:lpstr>Чем полезны упражнения для мозга </vt:lpstr>
      <vt:lpstr>Когда лучше начать заниматься</vt:lpstr>
      <vt:lpstr>Нейроупражнения</vt:lpstr>
      <vt:lpstr>Нейроупражнения</vt:lpstr>
      <vt:lpstr>Нейроупражнения</vt:lpstr>
      <vt:lpstr>Нейроупражнения</vt:lpstr>
      <vt:lpstr>Вывод: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МКДОУ Таборинский детский сад</dc:title>
  <dc:creator>Учетная запись Майкрософт</dc:creator>
  <cp:lastModifiedBy>User</cp:lastModifiedBy>
  <cp:revision>32</cp:revision>
  <dcterms:created xsi:type="dcterms:W3CDTF">2021-10-13T13:36:46Z</dcterms:created>
  <dcterms:modified xsi:type="dcterms:W3CDTF">2025-12-17T08:51:24Z</dcterms:modified>
</cp:coreProperties>
</file>